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3"/>
  </p:notesMasterIdLst>
  <p:handoutMasterIdLst>
    <p:handoutMasterId r:id="rId14"/>
  </p:handoutMasterIdLst>
  <p:sldIdLst>
    <p:sldId id="258" r:id="rId2"/>
    <p:sldId id="259" r:id="rId3"/>
    <p:sldId id="256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</p:sldIdLst>
  <p:sldSz cx="7772400" cy="100584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  <p15:guide id="3" pos="2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5D99"/>
    <a:srgbClr val="D24726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72"/>
  </p:normalViewPr>
  <p:slideViewPr>
    <p:cSldViewPr snapToGrid="0" snapToObjects="1">
      <p:cViewPr varScale="1">
        <p:scale>
          <a:sx n="88" d="100"/>
          <a:sy n="88" d="100"/>
        </p:scale>
        <p:origin x="66" y="1290"/>
      </p:cViewPr>
      <p:guideLst>
        <p:guide orient="horz" pos="3168"/>
        <p:guide pos="2448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C6A4-0846-4F3C-A51F-2EEB51533D5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D3D3EF-B460-4F53-9A77-F8B7B82B73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34D508-E481-43AA-BD90-CBAC8873ECF9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93CCC3-51CF-4622-8EF9-0FC097B7F7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3A56D6-7D90-4706-BB44-888E982080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DB9B0-7693-43E9-A7C5-004E1AE44A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66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AE342-C456-4BF6-BA16-14154ABAAFBB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8EC22-F038-4864-8326-76F8D6614F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814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702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476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72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133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298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223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361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336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14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138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noProof="0"/>
              <a:t>Fare clic per modificare lo stile del sottotitolo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noProof="0" dirty="0"/>
              <a:t>Trascinare l'immagine su un segnaposto o fare clic sull'icona per aggiungerla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4482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46486" y="7632072"/>
            <a:ext cx="7517527" cy="28059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22 years old) came into the office to apply for Food &amp; Nutrition Services (FNS) on today.  Client/Customer states she lives with her boyfriend’s mother and is rent and utility free. She is currently pregnant has no income and no resources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326070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518883"/>
              </p:ext>
            </p:extLst>
          </p:nvPr>
        </p:nvGraphicFramePr>
        <p:xfrm>
          <a:off x="252286" y="3717493"/>
          <a:ext cx="7376355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601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1909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13912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55520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18147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688383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29846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44854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r>
                        <a:rPr lang="en-US" sz="1200" b="0" dirty="0"/>
                        <a:t>Kimberly Peters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4/8/20XX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45185XXXX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129 Peters Ln</a:t>
                      </a:r>
                    </a:p>
                    <a:p>
                      <a:r>
                        <a:rPr lang="en-US" sz="1100" b="0" dirty="0"/>
                        <a:t>919-852-6532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Single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 err="1"/>
                        <a:t>Wht</a:t>
                      </a:r>
                      <a:r>
                        <a:rPr lang="en-US" sz="1100" b="0" dirty="0"/>
                        <a:t>/Non-Hispanic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Self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E08AE97-2E99-5C47-4ECB-5B18564EF413}"/>
              </a:ext>
            </a:extLst>
          </p:cNvPr>
          <p:cNvSpPr/>
          <p:nvPr/>
        </p:nvSpPr>
        <p:spPr>
          <a:xfrm>
            <a:off x="2241566" y="1072831"/>
            <a:ext cx="2930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4"/>
                </a:solidFill>
                <a:effectLst/>
              </a:rPr>
              <a:t>EXAMPLE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B3DE36-8987-7889-7725-0ACEC3FC55D5}"/>
              </a:ext>
            </a:extLst>
          </p:cNvPr>
          <p:cNvSpPr txBox="1"/>
          <p:nvPr/>
        </p:nvSpPr>
        <p:spPr>
          <a:xfrm>
            <a:off x="1490662" y="2809717"/>
            <a:ext cx="6325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Scenarios give information necessary to the client’s household. This information is usually gathered from the application or through client contact.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4825A3-6349-CB23-BDE2-675F5649B857}"/>
              </a:ext>
            </a:extLst>
          </p:cNvPr>
          <p:cNvSpPr txBox="1"/>
          <p:nvPr/>
        </p:nvSpPr>
        <p:spPr>
          <a:xfrm>
            <a:off x="1199222" y="5122179"/>
            <a:ext cx="5727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provides space to jot down information from the scenario to input into the system.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E57724-1C7E-9192-2989-BDC620F47804}"/>
              </a:ext>
            </a:extLst>
          </p:cNvPr>
          <p:cNvSpPr txBox="1"/>
          <p:nvPr/>
        </p:nvSpPr>
        <p:spPr>
          <a:xfrm>
            <a:off x="903754" y="6183457"/>
            <a:ext cx="72348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gives the information for the expected eligibility of the application.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key job aids section provides the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job aids that can be used to help navigate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functionality of the system.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30662F-9CA2-2EB2-8A64-32E444A5B87E}"/>
              </a:ext>
            </a:extLst>
          </p:cNvPr>
          <p:cNvCxnSpPr>
            <a:cxnSpLocks/>
          </p:cNvCxnSpPr>
          <p:nvPr/>
        </p:nvCxnSpPr>
        <p:spPr>
          <a:xfrm flipH="1" flipV="1">
            <a:off x="3221297" y="2633699"/>
            <a:ext cx="308162" cy="273371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headEnd type="none" w="med" len="med"/>
            <a:tailEnd type="arrow" w="med" len="med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5113AEF-2A2C-FF75-BD73-70783CAC4DC7}"/>
              </a:ext>
            </a:extLst>
          </p:cNvPr>
          <p:cNvCxnSpPr>
            <a:cxnSpLocks/>
          </p:cNvCxnSpPr>
          <p:nvPr/>
        </p:nvCxnSpPr>
        <p:spPr>
          <a:xfrm>
            <a:off x="774026" y="4792878"/>
            <a:ext cx="633126" cy="374330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tailEnd type="triangle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9512BF-E9D8-DBBC-962E-FF48E5587C00}"/>
              </a:ext>
            </a:extLst>
          </p:cNvPr>
          <p:cNvCxnSpPr>
            <a:cxnSpLocks/>
          </p:cNvCxnSpPr>
          <p:nvPr/>
        </p:nvCxnSpPr>
        <p:spPr>
          <a:xfrm flipH="1">
            <a:off x="1935591" y="6618104"/>
            <a:ext cx="938238" cy="894333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tailEnd type="triangle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613266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428031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#9: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78972" y="1724710"/>
            <a:ext cx="73763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38 years old) came into the office to apply for Food &amp; Nutrition Services (FNS) benefits. She is a single mother of 2 children. Client/customer -2 (Age: 6 years old) and  client/customer -3 (Age: 4 years old).  </a:t>
            </a:r>
          </a:p>
          <a:p>
            <a:endParaRPr lang="en-US" sz="16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She works at Target 30 hours per week and makes $8.00 per hour. She is paid bi-weekly on Fridays. She is responsible for paying $500 per month in rent including utilities. She receives $200 per month in child support for her children who have the same father.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46134" y="3670618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817404"/>
              </p:ext>
            </p:extLst>
          </p:nvPr>
        </p:nvGraphicFramePr>
        <p:xfrm>
          <a:off x="195432" y="4077931"/>
          <a:ext cx="7419635" cy="320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135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658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4645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077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4134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27454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2832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9207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  <a:tr h="339593">
                <a:tc gridSpan="8">
                  <a:txBody>
                    <a:bodyPr/>
                    <a:lstStyle/>
                    <a:p>
                      <a:r>
                        <a:rPr lang="en-US" b="1" dirty="0"/>
                        <a:t>Absent Parent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701617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1384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850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428031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#10: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78972" y="1724710"/>
            <a:ext cx="73763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68 years old) in today to apply for benefits. He receives Social Security in the amount of $600.00 per month. He has 2 grandchildren that live with him. Client/Customer – 2 (Age: 11 years old) &amp; client/customer – 3 (Age: 13 years old). Each child receives $100.00 in social security monthly. He pays $100.00 per month in rent. He also has a checking account with First Citizen’s Bank with a balance of $350.00.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46134" y="3670618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685460"/>
              </p:ext>
            </p:extLst>
          </p:nvPr>
        </p:nvGraphicFramePr>
        <p:xfrm>
          <a:off x="195432" y="4077931"/>
          <a:ext cx="7419635" cy="2359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135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658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4645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077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4134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27454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2832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9207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818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11114" y="7632072"/>
            <a:ext cx="7550172" cy="29803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27 years old) came into the office to apply for Food &amp; Nutrition Services (FNS) on today.  Client/Customer stated he lives with a friend rent and utility free. He has no income and no resources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279511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459654"/>
              </p:ext>
            </p:extLst>
          </p:nvPr>
        </p:nvGraphicFramePr>
        <p:xfrm>
          <a:off x="252285" y="3249072"/>
          <a:ext cx="7265337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8316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7" y="7632072"/>
            <a:ext cx="7398048" cy="29041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#2: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309711" y="8812170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23 years old) comes in the local agency today to apply for FNS benefits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She has no income and no expenses.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279511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835109"/>
              </p:ext>
            </p:extLst>
          </p:nvPr>
        </p:nvGraphicFramePr>
        <p:xfrm>
          <a:off x="252285" y="3249072"/>
          <a:ext cx="7265337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8421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8" y="7632072"/>
            <a:ext cx="7452013" cy="29422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#3: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33 years old) came into the agency. She lives locally and is not working. She lives with a friend. She pays no rent and has no resources.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279511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300297"/>
              </p:ext>
            </p:extLst>
          </p:nvPr>
        </p:nvGraphicFramePr>
        <p:xfrm>
          <a:off x="252285" y="3249072"/>
          <a:ext cx="7265337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240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398325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#4: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87038" y="1857615"/>
            <a:ext cx="73763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34 years old) came into the office to apply for Food &amp; Nutrition Services (FNS) on today.  She is married to Client/Customer -2 (Age: 35 years old). They have a son, Client/Customer -3 (Age: 5 years old). They have no income. They are responsible for paying $500 per month in rent and it includes utilities.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13162" y="3999029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863065"/>
              </p:ext>
            </p:extLst>
          </p:nvPr>
        </p:nvGraphicFramePr>
        <p:xfrm>
          <a:off x="217374" y="4438396"/>
          <a:ext cx="7265337" cy="2359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586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398325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#5: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87038" y="1857615"/>
            <a:ext cx="73763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36 years old) came into the office to apply for Food &amp; Nutrition Services (FNS) on today.  He is a single father that has recently lost his job. His last income was received two months ago. Mr. Client/Customer’s son is Client/Customer-2 (Age: 9 years old). He is responsible for paying rent in the amount of $550 per month. The rent includes utilities. Mr. Client/Customer does not receive child support for his son.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13162" y="3999029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333348"/>
              </p:ext>
            </p:extLst>
          </p:nvPr>
        </p:nvGraphicFramePr>
        <p:xfrm>
          <a:off x="217374" y="4438396"/>
          <a:ext cx="7346018" cy="2695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62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927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76860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0074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575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18252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55263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124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323656">
                <a:tc gridSpan="8"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Absent Parent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264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8945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9" y="7632072"/>
            <a:ext cx="7441722" cy="29422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#6: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26 years old) goes into the local DSS agency to apply for FNS benefits. He is single with no children. He works at XYZ Construction and is paid $10 per hour and works 20 hours per week. He is paid weekly on Fridays. He is not responsible for any bills currently.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11114" y="3846303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513966"/>
              </p:ext>
            </p:extLst>
          </p:nvPr>
        </p:nvGraphicFramePr>
        <p:xfrm>
          <a:off x="209654" y="4289084"/>
          <a:ext cx="7441722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63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9796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8069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518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781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31501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616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655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5226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9" y="7632072"/>
            <a:ext cx="7441722" cy="29422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#7: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28 years old) comes into the agency on the 19</a:t>
            </a:r>
            <a:r>
              <a:rPr lang="en-US" sz="1600" baseline="300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th</a:t>
            </a:r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 to apply for FNS. She lives in town. She works for Food Lion, where she is paid $150.00 bi-weekly. She has one child client/customer -2 (Age: 3 years old). They are living with a friend currently and pay no rent. They have no resources.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11114" y="3846303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613169"/>
              </p:ext>
            </p:extLst>
          </p:nvPr>
        </p:nvGraphicFramePr>
        <p:xfrm>
          <a:off x="209654" y="4289084"/>
          <a:ext cx="7441722" cy="1853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63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9796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8069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518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781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31501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616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655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270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3203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398325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#8: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87038" y="1857615"/>
            <a:ext cx="73763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31 years old) came into the office to apply for Food &amp; Nutrition Services (FNS) on today.  Her and her family live in this county. She lives with her spouse client/customer -2 (Age: 32 years old) and their son, client/customer -3 (Age: 7 years old). </a:t>
            </a:r>
          </a:p>
          <a:p>
            <a:endParaRPr lang="en-US" sz="16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She does not work. Her spouse works for Home Depot and is paid bi-weekly in the amount of $650.00. They have rent in the amount of $300.00 per month and they are responsible for the electric bill to heat./cool the home. They have a checking account with Truist with a balance of $500.00.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65727" y="4361022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97741"/>
              </p:ext>
            </p:extLst>
          </p:nvPr>
        </p:nvGraphicFramePr>
        <p:xfrm>
          <a:off x="217374" y="4802338"/>
          <a:ext cx="7346018" cy="2359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62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927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76860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0074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575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18252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55263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124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50987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16401636_The Organized Inbox_SL_V1.potx" id="{ED409500-FCE6-47D6-A8A2-C058FD289AC3}" vid="{0102FD98-53A8-4A7B-89E3-51BDEC89E03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D28642AD9F1F4DA1A3553C8142069D" ma:contentTypeVersion="16" ma:contentTypeDescription="Create a new document." ma:contentTypeScope="" ma:versionID="05ef6113561c5a18b2a966d84210881b">
  <xsd:schema xmlns:xsd="http://www.w3.org/2001/XMLSchema" xmlns:xs="http://www.w3.org/2001/XMLSchema" xmlns:p="http://schemas.microsoft.com/office/2006/metadata/properties" xmlns:ns2="ebb0b8bf-788a-4743-a7c7-91d546c0487d" xmlns:ns3="61987f4e-27c8-424c-9cec-12ca685a78aa" targetNamespace="http://schemas.microsoft.com/office/2006/metadata/properties" ma:root="true" ma:fieldsID="718f882bf557caecc266ec6a9dbaf7d5" ns2:_="" ns3:_="">
    <xsd:import namespace="ebb0b8bf-788a-4743-a7c7-91d546c0487d"/>
    <xsd:import namespace="61987f4e-27c8-424c-9cec-12ca685a78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b0b8bf-788a-4743-a7c7-91d546c048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da2157d8-ccc1-4fc8-a2a4-3f8f6553454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987f4e-27c8-424c-9cec-12ca685a78a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56520dfc-483a-4dab-91b6-c54ab0056383}" ma:internalName="TaxCatchAll" ma:showField="CatchAllData" ma:web="61987f4e-27c8-424c-9cec-12ca685a78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b0b8bf-788a-4743-a7c7-91d546c0487d">
      <Terms xmlns="http://schemas.microsoft.com/office/infopath/2007/PartnerControls"/>
    </lcf76f155ced4ddcb4097134ff3c332f>
    <TaxCatchAll xmlns="61987f4e-27c8-424c-9cec-12ca685a78aa" xsi:nil="true"/>
  </documentManagement>
</p:properties>
</file>

<file path=customXml/itemProps1.xml><?xml version="1.0" encoding="utf-8"?>
<ds:datastoreItem xmlns:ds="http://schemas.openxmlformats.org/officeDocument/2006/customXml" ds:itemID="{3747BEA4-F5D6-4615-AA69-F1EB0289743A}"/>
</file>

<file path=customXml/itemProps2.xml><?xml version="1.0" encoding="utf-8"?>
<ds:datastoreItem xmlns:ds="http://schemas.openxmlformats.org/officeDocument/2006/customXml" ds:itemID="{BED89058-5447-4FFB-8269-4101E6C1DD8A}"/>
</file>

<file path=customXml/itemProps3.xml><?xml version="1.0" encoding="utf-8"?>
<ds:datastoreItem xmlns:ds="http://schemas.openxmlformats.org/officeDocument/2006/customXml" ds:itemID="{9A1BB728-E243-42C0-B2AF-E2D1367BD146}"/>
</file>

<file path=docProps/app.xml><?xml version="1.0" encoding="utf-8"?>
<Properties xmlns="http://schemas.openxmlformats.org/officeDocument/2006/extended-properties" xmlns:vt="http://schemas.openxmlformats.org/officeDocument/2006/docPropsVTypes">
  <Template>The Organized Inbox</Template>
  <TotalTime>4944</TotalTime>
  <Words>1802</Words>
  <Application>Microsoft Office PowerPoint</Application>
  <PresentationFormat>Custom</PresentationFormat>
  <Paragraphs>361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Segoe Pro Display</vt:lpstr>
      <vt:lpstr>Segoe Pro Display Light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Cooper, Arlisha</dc:creator>
  <cp:lastModifiedBy>Arlisha Cooper</cp:lastModifiedBy>
  <cp:revision>18</cp:revision>
  <dcterms:created xsi:type="dcterms:W3CDTF">2022-07-18T15:07:59Z</dcterms:created>
  <dcterms:modified xsi:type="dcterms:W3CDTF">2024-07-30T22:57:00Z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0x010100BBD28642AD9F1F4DA1A3553C8142069D</vt:lpwstr>
  </property>
</Properties>
</file>